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307" r:id="rId41"/>
    <p:sldId id="295" r:id="rId42"/>
    <p:sldId id="296" r:id="rId43"/>
    <p:sldId id="297" r:id="rId44"/>
    <p:sldId id="298" r:id="rId45"/>
    <p:sldId id="299" r:id="rId46"/>
    <p:sldId id="300" r:id="rId47"/>
    <p:sldId id="302" r:id="rId48"/>
    <p:sldId id="301" r:id="rId49"/>
    <p:sldId id="303" r:id="rId50"/>
    <p:sldId id="304" r:id="rId51"/>
    <p:sldId id="305" r:id="rId52"/>
    <p:sldId id="306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B2549-CF42-4E85-AEF4-1595EACA444A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67974-1007-4ADD-905D-60C273E8F3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67974-1007-4ADD-905D-60C273E8F336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C1B1D-6D53-4A34-9A46-367197DC47E4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1DD1F-C8C1-4B57-8C68-B2DBED8B97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://en.wikipedia.org/wiki/File:SalmonPChase.png" TargetMode="External"/><Relationship Id="rId7" Type="http://schemas.openxmlformats.org/officeDocument/2006/relationships/hyperlink" Target="http://en.wikipedia.org/wiki/File:Edward_Bates_-_Brady-Handy.jpg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hyperlink" Target="http://en.wikipedia.org/wiki/File:William_Henry_Seward_-_edited.jpg" TargetMode="Externa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hyperlink" Target="http://en.wikipedia.org/wiki/File:AbrahamLincoln.png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28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13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71600" y="52578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400" dirty="0" smtClean="0"/>
              <a:t>The Coming of Civil War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http://rhapsodyinbooks.files.wordpress.com/2009/04/lincoln-portra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524000"/>
            <a:ext cx="3095625" cy="3829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Fugitive Slave Act of 1850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Made it illegal to hide or rescue runaway slaves</a:t>
            </a:r>
          </a:p>
          <a:p>
            <a:pPr lvl="1"/>
            <a:r>
              <a:rPr lang="en-US" dirty="0" smtClean="0"/>
              <a:t>Southerners actively pursued Free Blacks in the North</a:t>
            </a:r>
          </a:p>
          <a:p>
            <a:r>
              <a:rPr lang="en-US" dirty="0" smtClean="0"/>
              <a:t>Many Free Black Communities in the North were subjected and destroyed</a:t>
            </a:r>
          </a:p>
          <a:p>
            <a:r>
              <a:rPr lang="en-US" dirty="0" smtClean="0"/>
              <a:t>Of 332 African Americans put on trial</a:t>
            </a:r>
          </a:p>
          <a:p>
            <a:pPr lvl="1"/>
            <a:r>
              <a:rPr lang="en-US" dirty="0" smtClean="0"/>
              <a:t>300 were placed into slavery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http://webpages.maine207.org/staff/atrenkle/CTEAM/Slavery/33_Slave_kidnap_post_1851_bost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0"/>
            <a:ext cx="46337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“Uncle Tom’s Cabin”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Written by Harriet Beecher Stowe</a:t>
            </a:r>
          </a:p>
          <a:p>
            <a:pPr lvl="1"/>
            <a:r>
              <a:rPr lang="en-US" dirty="0" smtClean="0"/>
              <a:t>Not an Abolitionist or a professional writer</a:t>
            </a:r>
          </a:p>
          <a:p>
            <a:pPr lvl="1"/>
            <a:r>
              <a:rPr lang="en-US" dirty="0" smtClean="0"/>
              <a:t>Was struck by the injustice seen in the Fugitive Slave Act</a:t>
            </a:r>
          </a:p>
          <a:p>
            <a:r>
              <a:rPr lang="en-US" dirty="0" smtClean="0"/>
              <a:t>Told the story of runaway slaves escaping north</a:t>
            </a:r>
          </a:p>
          <a:p>
            <a:r>
              <a:rPr lang="en-US" dirty="0" smtClean="0"/>
              <a:t>Southerners were outraged</a:t>
            </a:r>
          </a:p>
          <a:p>
            <a:pPr lvl="1"/>
            <a:r>
              <a:rPr lang="en-US" dirty="0" smtClean="0"/>
              <a:t>Called her view of slavery “distorted”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Election of 1852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Democratic Party presented three candidates</a:t>
            </a:r>
          </a:p>
          <a:p>
            <a:pPr lvl="1"/>
            <a:r>
              <a:rPr lang="en-US" dirty="0" smtClean="0"/>
              <a:t>Stephen A. Douglas</a:t>
            </a:r>
          </a:p>
          <a:p>
            <a:pPr lvl="1"/>
            <a:r>
              <a:rPr lang="en-US" dirty="0" smtClean="0"/>
              <a:t>James Buchanan</a:t>
            </a:r>
          </a:p>
          <a:p>
            <a:pPr lvl="1"/>
            <a:r>
              <a:rPr lang="en-US" dirty="0" smtClean="0"/>
              <a:t>Lewis Cass</a:t>
            </a:r>
          </a:p>
          <a:p>
            <a:r>
              <a:rPr lang="en-US" dirty="0" smtClean="0"/>
              <a:t>Whig Party presented one candidate</a:t>
            </a:r>
          </a:p>
          <a:p>
            <a:pPr lvl="1"/>
            <a:r>
              <a:rPr lang="en-US" dirty="0" smtClean="0"/>
              <a:t>General Winfield Scott</a:t>
            </a:r>
          </a:p>
          <a:p>
            <a:pPr lvl="2"/>
            <a:r>
              <a:rPr lang="en-US" dirty="0" smtClean="0"/>
              <a:t>General responsible for taking Mexico City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Whig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Whigs were becoming increasingly divided</a:t>
            </a:r>
          </a:p>
          <a:p>
            <a:r>
              <a:rPr lang="en-US" dirty="0" smtClean="0"/>
              <a:t>Southern Whigs were proslavery</a:t>
            </a:r>
          </a:p>
          <a:p>
            <a:pPr lvl="2"/>
            <a:r>
              <a:rPr lang="en-US" dirty="0" smtClean="0"/>
              <a:t>“Cotton Whigs”</a:t>
            </a:r>
          </a:p>
          <a:p>
            <a:r>
              <a:rPr lang="en-US" dirty="0" smtClean="0"/>
              <a:t>Northern Whigs were antislavery</a:t>
            </a:r>
          </a:p>
          <a:p>
            <a:pPr lvl="2"/>
            <a:r>
              <a:rPr lang="en-US" dirty="0" smtClean="0"/>
              <a:t>“Conscience Whigs”</a:t>
            </a:r>
          </a:p>
          <a:p>
            <a:r>
              <a:rPr lang="en-US" dirty="0" smtClean="0"/>
              <a:t>The Whig Ticket was severely hurt by this during the Election</a:t>
            </a:r>
          </a:p>
          <a:p>
            <a:pPr lvl="2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Democrat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912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Cass and Buchanan were favored</a:t>
            </a:r>
          </a:p>
          <a:p>
            <a:pPr lvl="1"/>
            <a:r>
              <a:rPr lang="en-US" dirty="0" smtClean="0"/>
              <a:t>Douglas was eliminated from the race</a:t>
            </a:r>
          </a:p>
          <a:p>
            <a:r>
              <a:rPr lang="en-US" dirty="0" smtClean="0"/>
              <a:t>The Democratic Party was split between the two</a:t>
            </a:r>
          </a:p>
          <a:p>
            <a:pPr lvl="1"/>
            <a:r>
              <a:rPr lang="en-US" dirty="0" smtClean="0"/>
              <a:t>A sudden Dark-Horse candidate is selected</a:t>
            </a:r>
          </a:p>
          <a:p>
            <a:pPr lvl="1"/>
            <a:r>
              <a:rPr lang="en-US" dirty="0" smtClean="0"/>
              <a:t>Franklin Pierce</a:t>
            </a:r>
            <a:endParaRPr lang="en-US" dirty="0"/>
          </a:p>
        </p:txBody>
      </p:sp>
      <p:pic>
        <p:nvPicPr>
          <p:cNvPr id="21506" name="Picture 2" descr="http://25.media.tumblr.com/tumblr_kz6e0k6tFH1qasssyo1_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057400"/>
            <a:ext cx="2582799" cy="33434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Pierce Wins, Troubles Continue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Franklin Pierce wins the election</a:t>
            </a:r>
          </a:p>
          <a:p>
            <a:pPr lvl="1"/>
            <a:r>
              <a:rPr lang="en-US" dirty="0" smtClean="0"/>
              <a:t>A shift occurs in the house</a:t>
            </a:r>
          </a:p>
          <a:p>
            <a:pPr lvl="1"/>
            <a:r>
              <a:rPr lang="en-US" dirty="0" smtClean="0"/>
              <a:t>Due to the Whigs Party’s divisions</a:t>
            </a:r>
          </a:p>
          <a:p>
            <a:r>
              <a:rPr lang="en-US" dirty="0" smtClean="0"/>
              <a:t>Southern Democrats become the majority in Congress</a:t>
            </a:r>
          </a:p>
          <a:p>
            <a:pPr lvl="1"/>
            <a:r>
              <a:rPr lang="en-US" dirty="0" smtClean="0"/>
              <a:t>They are proslavery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Pierce as President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Pierce’s win was unexpected, but appropriate</a:t>
            </a:r>
          </a:p>
          <a:p>
            <a:pPr lvl="1"/>
            <a:r>
              <a:rPr lang="en-US" dirty="0" smtClean="0"/>
              <a:t>He was a former General in the Mexican-American War</a:t>
            </a:r>
          </a:p>
          <a:p>
            <a:pPr lvl="1"/>
            <a:r>
              <a:rPr lang="en-US" dirty="0" smtClean="0"/>
              <a:t>He was served in both Houses of Congress</a:t>
            </a:r>
          </a:p>
          <a:p>
            <a:r>
              <a:rPr lang="en-US" dirty="0" smtClean="0"/>
              <a:t>He was committed to being balanced</a:t>
            </a:r>
          </a:p>
          <a:p>
            <a:pPr lvl="1"/>
            <a:r>
              <a:rPr lang="en-US" dirty="0" smtClean="0"/>
              <a:t>Jefferson Davis of Mississippi-Secretary of War</a:t>
            </a:r>
          </a:p>
          <a:p>
            <a:pPr lvl="1"/>
            <a:r>
              <a:rPr lang="en-US" dirty="0" smtClean="0"/>
              <a:t>William Marcy of New York-Secretary of State</a:t>
            </a:r>
          </a:p>
          <a:p>
            <a:r>
              <a:rPr lang="en-US" dirty="0" smtClean="0"/>
              <a:t>Pierce was not a firm enough leader to maintain the balance.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5105400"/>
            <a:ext cx="3352800" cy="9445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Jefferson Davis</a:t>
            </a:r>
            <a:endParaRPr lang="en-US" dirty="0"/>
          </a:p>
        </p:txBody>
      </p:sp>
      <p:pic>
        <p:nvPicPr>
          <p:cNvPr id="29698" name="Picture 2" descr="http://annabishop318.files.wordpress.com/2009/10/jefferson-dav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685800"/>
            <a:ext cx="33528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Kansas-Nebraska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land west of Missouri was now able to be organized</a:t>
            </a:r>
          </a:p>
          <a:p>
            <a:pPr lvl="1"/>
            <a:r>
              <a:rPr lang="en-US" dirty="0" smtClean="0"/>
              <a:t>Led by Stephen A. Douglas</a:t>
            </a:r>
            <a:endParaRPr lang="en-US" dirty="0"/>
          </a:p>
        </p:txBody>
      </p:sp>
      <p:pic>
        <p:nvPicPr>
          <p:cNvPr id="37890" name="Picture 2" descr="http://library.thinkquest.org/CR0215469/kansas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151632"/>
            <a:ext cx="5791200" cy="3706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r>
              <a:rPr lang="en-US" dirty="0" smtClean="0"/>
              <a:t>Nebraska Territory stood above the Missouri Compromise line</a:t>
            </a:r>
          </a:p>
          <a:p>
            <a:pPr lvl="1"/>
            <a:r>
              <a:rPr lang="en-US" dirty="0" smtClean="0"/>
              <a:t>It would, presumably, be a series of Free States</a:t>
            </a:r>
          </a:p>
          <a:p>
            <a:r>
              <a:rPr lang="en-US" dirty="0" smtClean="0"/>
              <a:t>Douglas, under pressure, divided Nebraska Territory into two territories</a:t>
            </a:r>
          </a:p>
          <a:p>
            <a:pPr lvl="1"/>
            <a:r>
              <a:rPr lang="en-US" dirty="0" smtClean="0"/>
              <a:t>Nebraska and Kansas</a:t>
            </a:r>
          </a:p>
          <a:p>
            <a:r>
              <a:rPr lang="en-US" dirty="0" smtClean="0"/>
              <a:t>This, in essence, repealed the Missouri Compromise</a:t>
            </a:r>
          </a:p>
          <a:p>
            <a:pPr lvl="1"/>
            <a:r>
              <a:rPr lang="en-US" dirty="0" smtClean="0"/>
              <a:t>No Slavery North of 36-30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library.thinkquest.org/CR0215469/kansas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95400"/>
            <a:ext cx="7458075" cy="4773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 smtClean="0"/>
              <a:t>Douglas would argue that, like California, the Slavery issue should be left to the new territories to decide</a:t>
            </a:r>
          </a:p>
          <a:p>
            <a:pPr lvl="1"/>
            <a:r>
              <a:rPr lang="en-US" dirty="0" smtClean="0"/>
              <a:t>Northerner’s are infuriated</a:t>
            </a:r>
          </a:p>
          <a:p>
            <a:r>
              <a:rPr lang="en-US" dirty="0" smtClean="0"/>
              <a:t>Abolitionism explodes in the North</a:t>
            </a:r>
          </a:p>
          <a:p>
            <a:pPr lvl="1"/>
            <a:r>
              <a:rPr lang="en-US" dirty="0" smtClean="0"/>
              <a:t>Reaction unseen since the Stamp Act</a:t>
            </a:r>
          </a:p>
          <a:p>
            <a:r>
              <a:rPr lang="en-US" dirty="0" smtClean="0"/>
              <a:t>The Bill passes</a:t>
            </a:r>
          </a:p>
          <a:p>
            <a:pPr lvl="1"/>
            <a:r>
              <a:rPr lang="en-US" dirty="0" smtClean="0"/>
              <a:t>America takes its biggest step yet towards division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Kansas-Nebraska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91 “Free State” Democrats before the Bill</a:t>
            </a:r>
          </a:p>
          <a:p>
            <a:pPr lvl="1"/>
            <a:r>
              <a:rPr lang="en-US" dirty="0" smtClean="0"/>
              <a:t>Only 25 after</a:t>
            </a:r>
          </a:p>
          <a:p>
            <a:r>
              <a:rPr lang="en-US" dirty="0" smtClean="0"/>
              <a:t>The defectors created two new parties</a:t>
            </a:r>
          </a:p>
          <a:p>
            <a:pPr lvl="1"/>
            <a:r>
              <a:rPr lang="en-US" dirty="0" smtClean="0"/>
              <a:t>The “Know-Nothing” Party</a:t>
            </a:r>
          </a:p>
          <a:p>
            <a:pPr lvl="1"/>
            <a:r>
              <a:rPr lang="en-US" dirty="0" smtClean="0"/>
              <a:t>The Republican Party</a:t>
            </a:r>
          </a:p>
          <a:p>
            <a:r>
              <a:rPr lang="en-US" dirty="0" smtClean="0"/>
              <a:t>The Whig Party was all but dead at this point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Know-Nothings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Also called the “American Party”</a:t>
            </a:r>
          </a:p>
          <a:p>
            <a:r>
              <a:rPr lang="en-US" dirty="0" smtClean="0"/>
              <a:t>Received its nickname due to a password used by a former secret society</a:t>
            </a:r>
          </a:p>
          <a:p>
            <a:pPr lvl="1"/>
            <a:r>
              <a:rPr lang="en-US" dirty="0" smtClean="0"/>
              <a:t>“I don’t know”</a:t>
            </a:r>
          </a:p>
          <a:p>
            <a:r>
              <a:rPr lang="en-US" dirty="0" err="1" smtClean="0"/>
              <a:t>Nativists</a:t>
            </a:r>
            <a:endParaRPr lang="en-US" dirty="0" smtClean="0"/>
          </a:p>
          <a:p>
            <a:pPr lvl="1"/>
            <a:r>
              <a:rPr lang="en-US" dirty="0" smtClean="0"/>
              <a:t>Believed that Immigration was a problem</a:t>
            </a:r>
          </a:p>
          <a:p>
            <a:pPr lvl="1"/>
            <a:r>
              <a:rPr lang="en-US" dirty="0" smtClean="0"/>
              <a:t>Spoke out against Irish Catholic Immigrants </a:t>
            </a:r>
          </a:p>
          <a:p>
            <a:pPr lvl="1"/>
            <a:r>
              <a:rPr lang="en-US" dirty="0" smtClean="0"/>
              <a:t>Believed that they were responsible for rampant crime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Republicans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Made of up </a:t>
            </a:r>
          </a:p>
          <a:p>
            <a:pPr lvl="1"/>
            <a:r>
              <a:rPr lang="en-US" dirty="0" smtClean="0"/>
              <a:t>“Free </a:t>
            </a:r>
            <a:r>
              <a:rPr lang="en-US" dirty="0" err="1" smtClean="0"/>
              <a:t>Soilers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“Conscience Whigs”</a:t>
            </a:r>
          </a:p>
          <a:p>
            <a:pPr lvl="1"/>
            <a:r>
              <a:rPr lang="en-US" dirty="0" smtClean="0"/>
              <a:t>“Anti-Nebraska” Democrats</a:t>
            </a:r>
          </a:p>
          <a:p>
            <a:r>
              <a:rPr lang="en-US" dirty="0" smtClean="0"/>
              <a:t>Were not Abolitionists</a:t>
            </a:r>
          </a:p>
          <a:p>
            <a:pPr lvl="1"/>
            <a:r>
              <a:rPr lang="en-US" dirty="0" smtClean="0"/>
              <a:t>Were against Slavery in </a:t>
            </a:r>
            <a:r>
              <a:rPr lang="en-US" smtClean="0"/>
              <a:t>New Territories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Kansas Bleeds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r>
              <a:rPr lang="en-US" dirty="0" smtClean="0"/>
              <a:t>Congress opened settlement in Nebraska and Kansas May 1854</a:t>
            </a:r>
          </a:p>
          <a:p>
            <a:pPr lvl="1"/>
            <a:r>
              <a:rPr lang="en-US" dirty="0" smtClean="0"/>
              <a:t>Few settlers owned slaves nor cared about slavery</a:t>
            </a:r>
          </a:p>
          <a:p>
            <a:r>
              <a:rPr lang="en-US" dirty="0" smtClean="0"/>
              <a:t>Kansas had a unique mix or Northerners and Southerners</a:t>
            </a:r>
          </a:p>
          <a:p>
            <a:pPr lvl="1"/>
            <a:r>
              <a:rPr lang="en-US" dirty="0" smtClean="0"/>
              <a:t>Was slavery legal? </a:t>
            </a:r>
          </a:p>
          <a:p>
            <a:r>
              <a:rPr lang="en-US" dirty="0" smtClean="0"/>
              <a:t>Northern Interest Groups began assisting antislavery settlers</a:t>
            </a:r>
          </a:p>
          <a:p>
            <a:pPr lvl="1"/>
            <a:r>
              <a:rPr lang="en-US" dirty="0" smtClean="0"/>
              <a:t>Paid expenses to move into Kansas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Kansas Bleeds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people in Kansas were from Missouri</a:t>
            </a:r>
          </a:p>
          <a:p>
            <a:pPr lvl="1"/>
            <a:r>
              <a:rPr lang="en-US" dirty="0" smtClean="0"/>
              <a:t>Supported Slavery</a:t>
            </a:r>
          </a:p>
          <a:p>
            <a:r>
              <a:rPr lang="en-US" dirty="0" smtClean="0"/>
              <a:t>Kansas was to elect a territorial delegate</a:t>
            </a:r>
          </a:p>
          <a:p>
            <a:pPr lvl="1"/>
            <a:r>
              <a:rPr lang="en-US" dirty="0" smtClean="0"/>
              <a:t>Many Missourians crossed into Kansas to vote</a:t>
            </a:r>
          </a:p>
          <a:p>
            <a:r>
              <a:rPr lang="en-US" dirty="0" smtClean="0"/>
              <a:t>There were only 2,905 legal voters in Kansas</a:t>
            </a:r>
          </a:p>
          <a:p>
            <a:pPr lvl="1"/>
            <a:r>
              <a:rPr lang="en-US" dirty="0" smtClean="0"/>
              <a:t>Over 6,000 votes were cast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Kansas Bleeds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Anti-Slavery populations refused to recognize this Government</a:t>
            </a:r>
          </a:p>
          <a:p>
            <a:pPr lvl="1"/>
            <a:r>
              <a:rPr lang="en-US" dirty="0" smtClean="0"/>
              <a:t>They elected a delegate of their own</a:t>
            </a:r>
          </a:p>
          <a:p>
            <a:r>
              <a:rPr lang="en-US" dirty="0" smtClean="0"/>
              <a:t>The Slave Government was fraudulent, but legal</a:t>
            </a:r>
          </a:p>
          <a:p>
            <a:pPr lvl="1"/>
            <a:r>
              <a:rPr lang="en-US" dirty="0" smtClean="0"/>
              <a:t>President Pierce denounced the Anti-Slave Government because it was illegal</a:t>
            </a:r>
          </a:p>
          <a:p>
            <a:r>
              <a:rPr lang="en-US" dirty="0" smtClean="0"/>
              <a:t>This </a:t>
            </a:r>
            <a:r>
              <a:rPr lang="en-US" dirty="0" smtClean="0"/>
              <a:t>denouncement </a:t>
            </a:r>
            <a:r>
              <a:rPr lang="en-US" dirty="0" smtClean="0"/>
              <a:t>encouraged Proslavery “Border Ruffians” to go on the offensive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Bleeding Kansas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Proslavery militants sack the town of Lawrence, KS.</a:t>
            </a:r>
          </a:p>
          <a:p>
            <a:pPr lvl="1"/>
            <a:r>
              <a:rPr lang="en-US" dirty="0" smtClean="0"/>
              <a:t>Five anti-slave men are murdered</a:t>
            </a:r>
          </a:p>
          <a:p>
            <a:r>
              <a:rPr lang="en-US" dirty="0" smtClean="0"/>
              <a:t>John Brown, a local extremist, takes the law into his own hands</a:t>
            </a:r>
          </a:p>
          <a:p>
            <a:pPr lvl="1"/>
            <a:r>
              <a:rPr lang="en-US" dirty="0" smtClean="0"/>
              <a:t>He murders five </a:t>
            </a:r>
            <a:r>
              <a:rPr lang="en-US" dirty="0" err="1" smtClean="0"/>
              <a:t>Proslave</a:t>
            </a:r>
            <a:r>
              <a:rPr lang="en-US" dirty="0" smtClean="0"/>
              <a:t> men near Pottawatomie Creek</a:t>
            </a:r>
          </a:p>
          <a:p>
            <a:r>
              <a:rPr lang="en-US" dirty="0" smtClean="0"/>
              <a:t>Violence and chaos breaks out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Bleeding Kansas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When the fighting subsided, Brown escaped capture and went into hiding</a:t>
            </a:r>
          </a:p>
          <a:p>
            <a:r>
              <a:rPr lang="en-US" dirty="0" smtClean="0"/>
              <a:t>Republican Newspapers deemed the event “Bleeding Kansas”</a:t>
            </a:r>
          </a:p>
          <a:p>
            <a:pPr lvl="1"/>
            <a:r>
              <a:rPr lang="en-US" dirty="0" smtClean="0"/>
              <a:t>Used it as political propaganda</a:t>
            </a:r>
          </a:p>
          <a:p>
            <a:r>
              <a:rPr lang="en-US" dirty="0" smtClean="0"/>
              <a:t>Ultimate blame will fall to President Pierce</a:t>
            </a:r>
          </a:p>
          <a:p>
            <a:pPr lvl="1"/>
            <a:r>
              <a:rPr lang="en-US" dirty="0" smtClean="0"/>
              <a:t>Governor complained that voting in Kansas was fraudulent</a:t>
            </a:r>
          </a:p>
          <a:p>
            <a:pPr lvl="1"/>
            <a:r>
              <a:rPr lang="en-US" dirty="0" smtClean="0"/>
              <a:t>Pierce replaced him with a Proslavery Southerner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Sumner 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Charles Sumner was a Congressman from Massachusetts</a:t>
            </a:r>
          </a:p>
          <a:p>
            <a:pPr lvl="1"/>
            <a:r>
              <a:rPr lang="en-US" dirty="0" smtClean="0"/>
              <a:t>Was hated by his Southern Colleagues for his outspoken stance on Slavery</a:t>
            </a:r>
          </a:p>
          <a:p>
            <a:pPr lvl="1"/>
            <a:r>
              <a:rPr lang="en-US" dirty="0" smtClean="0"/>
              <a:t>Wrote a statement “The Crime Against Kansas”</a:t>
            </a:r>
          </a:p>
          <a:p>
            <a:pPr lvl="1"/>
            <a:r>
              <a:rPr lang="en-US" dirty="0" smtClean="0"/>
              <a:t>Would berate fellow Congressman Andrew Butler of South Carolina</a:t>
            </a:r>
          </a:p>
          <a:p>
            <a:pPr lvl="2"/>
            <a:r>
              <a:rPr lang="en-US" dirty="0" smtClean="0"/>
              <a:t>Butler was elderly and not present to defend himself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Caning of Sumner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Preston Brooks of South Carolina</a:t>
            </a:r>
          </a:p>
          <a:p>
            <a:pPr lvl="1"/>
            <a:r>
              <a:rPr lang="en-US" dirty="0" smtClean="0"/>
              <a:t>Nephew of Butler</a:t>
            </a:r>
          </a:p>
          <a:p>
            <a:r>
              <a:rPr lang="en-US" dirty="0" smtClean="0"/>
              <a:t>Attacked Sumner after a session of Congress with a cane</a:t>
            </a:r>
          </a:p>
          <a:p>
            <a:pPr lvl="1"/>
            <a:r>
              <a:rPr lang="en-US" dirty="0" smtClean="0"/>
              <a:t>Stuck Sumner over thirty times until unconscious</a:t>
            </a:r>
          </a:p>
          <a:p>
            <a:pPr lvl="1"/>
            <a:r>
              <a:rPr lang="en-US" dirty="0" smtClean="0"/>
              <a:t>Sumner survived, but was unable to continue to serve in the House of Representatives</a:t>
            </a:r>
          </a:p>
          <a:p>
            <a:r>
              <a:rPr lang="en-US" dirty="0" smtClean="0"/>
              <a:t>Both sides use the event as propaganda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senate.gov/artandhistory/history/resources/graphic/xlarge/sumner_caning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609600"/>
            <a:ext cx="8232366" cy="554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Buchanan Becomes President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Election of 1856 saw:</a:t>
            </a:r>
          </a:p>
          <a:p>
            <a:pPr lvl="1"/>
            <a:r>
              <a:rPr lang="en-US" dirty="0" smtClean="0"/>
              <a:t>Republicans dominate the North</a:t>
            </a:r>
          </a:p>
          <a:p>
            <a:pPr lvl="2"/>
            <a:r>
              <a:rPr lang="en-US" dirty="0" smtClean="0"/>
              <a:t>Nominated John C. Fremont- “The Pathfinder”</a:t>
            </a:r>
          </a:p>
          <a:p>
            <a:pPr lvl="1"/>
            <a:r>
              <a:rPr lang="en-US" dirty="0" smtClean="0"/>
              <a:t>Democrats were unhappy with Pierce</a:t>
            </a:r>
          </a:p>
          <a:p>
            <a:pPr lvl="2"/>
            <a:r>
              <a:rPr lang="en-US" dirty="0" smtClean="0"/>
              <a:t>Nominated James Buchanan of Pennsylvania</a:t>
            </a:r>
          </a:p>
          <a:p>
            <a:r>
              <a:rPr lang="en-US" dirty="0" smtClean="0"/>
              <a:t>The Democrats claimed that Republicans were sectional</a:t>
            </a:r>
          </a:p>
          <a:p>
            <a:pPr lvl="1"/>
            <a:r>
              <a:rPr lang="en-US" dirty="0" smtClean="0"/>
              <a:t>Highlighted that Sectionalism would dissolve the Union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Buchanan Wins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/>
          <a:lstStyle/>
          <a:p>
            <a:r>
              <a:rPr lang="en-US" dirty="0" smtClean="0"/>
              <a:t>Served as Minister to Britain</a:t>
            </a:r>
          </a:p>
          <a:p>
            <a:r>
              <a:rPr lang="en-US" dirty="0" smtClean="0"/>
              <a:t>Born outside of Shippensburg ,PA</a:t>
            </a:r>
          </a:p>
          <a:p>
            <a:r>
              <a:rPr lang="en-US" dirty="0" smtClean="0"/>
              <a:t>PA’s only president</a:t>
            </a:r>
            <a:endParaRPr lang="en-US" dirty="0"/>
          </a:p>
        </p:txBody>
      </p:sp>
      <p:pic>
        <p:nvPicPr>
          <p:cNvPr id="1026" name="Picture 2" descr="http://bulletproofglace.files.wordpress.com/2008/05/james-buchan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523999"/>
            <a:ext cx="3200400" cy="42585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Dred</a:t>
            </a:r>
            <a:r>
              <a:rPr lang="en-US" dirty="0" smtClean="0"/>
              <a:t> Scott Divides the 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Dred</a:t>
            </a:r>
            <a:r>
              <a:rPr lang="en-US" dirty="0" smtClean="0"/>
              <a:t> Scott was the personal servant of a wealthy Army doctor</a:t>
            </a:r>
          </a:p>
          <a:p>
            <a:pPr lvl="1"/>
            <a:r>
              <a:rPr lang="en-US" dirty="0" smtClean="0"/>
              <a:t>Upon the Doctor’s death, Scott petitioned for his freedom</a:t>
            </a:r>
          </a:p>
          <a:p>
            <a:pPr lvl="1"/>
            <a:r>
              <a:rPr lang="en-US" dirty="0" smtClean="0"/>
              <a:t>Believed since he was in Illinois, a free state, he should be free</a:t>
            </a:r>
          </a:p>
          <a:p>
            <a:r>
              <a:rPr lang="en-US" dirty="0" smtClean="0"/>
              <a:t>The courts decided that African Americans were not citizens</a:t>
            </a:r>
          </a:p>
          <a:p>
            <a:pPr lvl="1"/>
            <a:r>
              <a:rPr lang="en-US" dirty="0" smtClean="0"/>
              <a:t>Regardless of Free or Slave, Scott could not legally petition the court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Court believed that the Missouri Compromise no longer held precedence</a:t>
            </a:r>
          </a:p>
          <a:p>
            <a:r>
              <a:rPr lang="en-US" dirty="0" smtClean="0"/>
              <a:t>Northerners believed that the South had an aggressive agenda to spread slavery at all costs</a:t>
            </a:r>
            <a:endParaRPr lang="en-US" dirty="0"/>
          </a:p>
        </p:txBody>
      </p:sp>
      <p:pic>
        <p:nvPicPr>
          <p:cNvPr id="59396" name="Picture 4" descr="http://www.mohistory.org/Dred_Scott/images/dred-scott_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2562225" cy="3629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1857-Days Darken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depression begins in 1857</a:t>
            </a:r>
          </a:p>
          <a:p>
            <a:pPr lvl="1"/>
            <a:r>
              <a:rPr lang="en-US" dirty="0" smtClean="0"/>
              <a:t>Northerners blame Southern-dominated Congress</a:t>
            </a:r>
          </a:p>
          <a:p>
            <a:pPr lvl="1"/>
            <a:r>
              <a:rPr lang="en-US" dirty="0" smtClean="0"/>
              <a:t>Southerners preach the economic stability of the Slave system</a:t>
            </a:r>
          </a:p>
          <a:p>
            <a:pPr lvl="2"/>
            <a:r>
              <a:rPr lang="en-US" dirty="0" smtClean="0"/>
              <a:t>“Depression-Proof”</a:t>
            </a:r>
          </a:p>
          <a:p>
            <a:r>
              <a:rPr lang="en-US" dirty="0" smtClean="0"/>
              <a:t>Many believe that the Union could dissolve</a:t>
            </a:r>
          </a:p>
          <a:p>
            <a:pPr lvl="1"/>
            <a:r>
              <a:rPr lang="en-US" dirty="0" smtClean="0"/>
              <a:t>A strong leader is needed to hold it together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Stephen A. Douglas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Democrat</a:t>
            </a:r>
          </a:p>
          <a:p>
            <a:r>
              <a:rPr lang="en-US" dirty="0" smtClean="0"/>
              <a:t>Senator of Illinois</a:t>
            </a:r>
          </a:p>
          <a:p>
            <a:pPr lvl="1"/>
            <a:r>
              <a:rPr lang="en-US" dirty="0" smtClean="0"/>
              <a:t>Up for reelection in 1858</a:t>
            </a:r>
          </a:p>
          <a:p>
            <a:r>
              <a:rPr lang="en-US" dirty="0" smtClean="0"/>
              <a:t>The Nation’s eyes were upon the small, senatorial election</a:t>
            </a:r>
          </a:p>
          <a:p>
            <a:pPr lvl="1"/>
            <a:r>
              <a:rPr lang="en-US" dirty="0" smtClean="0"/>
              <a:t>Many believed a Douglas win would take him to the White House in 1860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Douglas’ Opponent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Republicans wanted a strong candidate to challenge Douglas</a:t>
            </a:r>
          </a:p>
          <a:p>
            <a:pPr lvl="1"/>
            <a:r>
              <a:rPr lang="en-US" dirty="0" smtClean="0"/>
              <a:t>Party chose Illinois Congressman Abraham Lincoln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Lincoln’s Record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Received a seat in the Illinois legislature at the age of 25</a:t>
            </a:r>
          </a:p>
          <a:p>
            <a:r>
              <a:rPr lang="en-US" dirty="0" smtClean="0"/>
              <a:t>Would become a practicing lawyer</a:t>
            </a:r>
          </a:p>
          <a:p>
            <a:r>
              <a:rPr lang="en-US" dirty="0" smtClean="0"/>
              <a:t>Elected to Congress in 1846</a:t>
            </a:r>
          </a:p>
          <a:p>
            <a:r>
              <a:rPr lang="en-US" dirty="0" smtClean="0"/>
              <a:t>Took a practical stance on slavery</a:t>
            </a:r>
          </a:p>
          <a:p>
            <a:pPr lvl="1"/>
            <a:r>
              <a:rPr lang="en-US" dirty="0" smtClean="0"/>
              <a:t>Southerners “are just what we would be in their situation”</a:t>
            </a:r>
          </a:p>
          <a:p>
            <a:pPr lvl="1"/>
            <a:r>
              <a:rPr lang="en-US" dirty="0" smtClean="0"/>
              <a:t>“A house divided against itself cannot stand… I believe this government cannot endure permanently half slave and half free.”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Debates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During the campaign for Senate, Lincoln challenged Douglas to a series of debates</a:t>
            </a:r>
          </a:p>
          <a:p>
            <a:pPr lvl="1"/>
            <a:r>
              <a:rPr lang="en-US" dirty="0" smtClean="0"/>
              <a:t>Seven in total</a:t>
            </a:r>
          </a:p>
          <a:p>
            <a:r>
              <a:rPr lang="en-US" dirty="0" smtClean="0"/>
              <a:t>The debates were wildly popular and well-attended</a:t>
            </a:r>
          </a:p>
          <a:p>
            <a:pPr lvl="1"/>
            <a:r>
              <a:rPr lang="en-US" dirty="0" smtClean="0"/>
              <a:t>Douglas always wore the finest garments and made grand entrances</a:t>
            </a:r>
          </a:p>
          <a:p>
            <a:pPr lvl="1"/>
            <a:r>
              <a:rPr lang="en-US" dirty="0" smtClean="0"/>
              <a:t>Lincoln dressed simply and preferred to walk with his supporters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Debates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Douglas’ strategy</a:t>
            </a:r>
          </a:p>
          <a:p>
            <a:pPr lvl="1"/>
            <a:r>
              <a:rPr lang="en-US" dirty="0" smtClean="0"/>
              <a:t>Make Lincoln, a moderate, look like an Abolitionist</a:t>
            </a:r>
          </a:p>
          <a:p>
            <a:pPr lvl="1"/>
            <a:r>
              <a:rPr lang="en-US" dirty="0" smtClean="0"/>
              <a:t>Claimed Republicans favored racial equality</a:t>
            </a:r>
          </a:p>
          <a:p>
            <a:pPr lvl="1"/>
            <a:r>
              <a:rPr lang="en-US" dirty="0" smtClean="0"/>
              <a:t>Made himself appear heroic by standing against the Republicans and Buchanan-favoring Democrats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Debates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Lincoln’s Strategy</a:t>
            </a:r>
          </a:p>
          <a:p>
            <a:pPr lvl="1"/>
            <a:r>
              <a:rPr lang="en-US" dirty="0" smtClean="0"/>
              <a:t>Make Douglas appear as a Proslavery advocate</a:t>
            </a:r>
          </a:p>
          <a:p>
            <a:pPr lvl="1"/>
            <a:r>
              <a:rPr lang="en-US" dirty="0" smtClean="0"/>
              <a:t>Highlight his support of the </a:t>
            </a:r>
            <a:r>
              <a:rPr lang="en-US" dirty="0" err="1" smtClean="0"/>
              <a:t>Dred</a:t>
            </a:r>
            <a:r>
              <a:rPr lang="en-US" dirty="0" smtClean="0"/>
              <a:t> Scott case</a:t>
            </a:r>
          </a:p>
          <a:p>
            <a:pPr lvl="1"/>
            <a:r>
              <a:rPr lang="en-US" dirty="0" smtClean="0"/>
              <a:t>Lincoln asks Douglas if slavery can be outlawed in a territory before it is a state if supported by its citizens</a:t>
            </a:r>
          </a:p>
          <a:p>
            <a:pPr lvl="2"/>
            <a:r>
              <a:rPr lang="en-US" dirty="0" smtClean="0"/>
              <a:t>Douglas claims that it can based on popular sovereignty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Douglas wins the election in Illinois, but becomes an enemy of Southerners</a:t>
            </a:r>
          </a:p>
          <a:p>
            <a:pPr lvl="1"/>
            <a:r>
              <a:rPr lang="en-US" dirty="0" smtClean="0"/>
              <a:t>Douglas essentially supported a repeal of the </a:t>
            </a:r>
            <a:r>
              <a:rPr lang="en-US" dirty="0" err="1" smtClean="0"/>
              <a:t>Dred</a:t>
            </a:r>
            <a:r>
              <a:rPr lang="en-US" dirty="0" smtClean="0"/>
              <a:t> Scott Decision </a:t>
            </a:r>
          </a:p>
          <a:p>
            <a:r>
              <a:rPr lang="en-US" dirty="0" smtClean="0"/>
              <a:t>That statement will be known as “The Freeport Doctrine”</a:t>
            </a:r>
          </a:p>
          <a:p>
            <a:pPr lvl="1"/>
            <a:r>
              <a:rPr lang="en-US" dirty="0" smtClean="0"/>
              <a:t>The debate occurred in Freeport, Illinois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Southern Reaction-Fire Eaters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Radical Southerners became outspoken</a:t>
            </a:r>
          </a:p>
          <a:p>
            <a:pPr lvl="1"/>
            <a:r>
              <a:rPr lang="en-US" dirty="0" smtClean="0"/>
              <a:t>If a Republican became elected President in 1860 the South should leave the Union</a:t>
            </a:r>
          </a:p>
          <a:p>
            <a:pPr lvl="1"/>
            <a:r>
              <a:rPr lang="en-US" dirty="0" smtClean="0"/>
              <a:t>These radicals were known as “Fire-Eaters”</a:t>
            </a:r>
          </a:p>
          <a:p>
            <a:pPr lvl="1"/>
            <a:r>
              <a:rPr lang="en-US" dirty="0" smtClean="0"/>
              <a:t>They demanded a Federal Slave Code for all territories</a:t>
            </a:r>
          </a:p>
          <a:p>
            <a:pPr lvl="1"/>
            <a:r>
              <a:rPr lang="en-US" dirty="0" smtClean="0"/>
              <a:t>Also proposed that Cuba be annexed for the purposes of the Slave Trade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Brown’s Raid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 Brown, the Kansas radical, devised a plot to end slavery</a:t>
            </a:r>
          </a:p>
          <a:p>
            <a:pPr lvl="1"/>
            <a:r>
              <a:rPr lang="en-US" dirty="0" smtClean="0"/>
              <a:t>He and his men would capture a Federal Arsenal in Harpers Ferry, VA</a:t>
            </a:r>
          </a:p>
          <a:p>
            <a:pPr lvl="1"/>
            <a:r>
              <a:rPr lang="en-US" dirty="0" smtClean="0"/>
              <a:t>They would steal the weapons and arm slaves </a:t>
            </a:r>
          </a:p>
          <a:p>
            <a:pPr lvl="1"/>
            <a:r>
              <a:rPr lang="en-US" dirty="0" smtClean="0"/>
              <a:t>He and his new army would establish an All-Black republic in the mountains of VA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8786" name="Picture 2" descr="http://www.cs.cornell.edu/nystrom/images/Antietam/fullsize/hf-john-brow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90600"/>
            <a:ext cx="8582025" cy="5391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Brown’s Raid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Brown and his small band of men easily overpowered two night watchmen</a:t>
            </a:r>
          </a:p>
          <a:p>
            <a:pPr lvl="1"/>
            <a:r>
              <a:rPr lang="en-US" dirty="0" smtClean="0"/>
              <a:t>He did not, however, get much support from local slaves</a:t>
            </a:r>
          </a:p>
          <a:p>
            <a:r>
              <a:rPr lang="en-US" dirty="0" smtClean="0"/>
              <a:t>Brown was now trapped inside the Federal Arsenal and surrounded by US Army troops</a:t>
            </a:r>
          </a:p>
          <a:p>
            <a:pPr lvl="1"/>
            <a:r>
              <a:rPr lang="en-US" dirty="0" smtClean="0"/>
              <a:t>Leading the unit was Robert E. Lee and J.E.B Stewart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Brown Subdued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Brown is put on trial and sentenced to death</a:t>
            </a:r>
          </a:p>
          <a:p>
            <a:r>
              <a:rPr lang="en-US" dirty="0" smtClean="0"/>
              <a:t>Northerners saw him as a martyr for the antislavery cause</a:t>
            </a:r>
          </a:p>
          <a:p>
            <a:pPr lvl="1"/>
            <a:r>
              <a:rPr lang="en-US" dirty="0" smtClean="0"/>
              <a:t>Despite his terroristic actions in Kansas and Harpers Ferry</a:t>
            </a:r>
          </a:p>
          <a:p>
            <a:r>
              <a:rPr lang="en-US" dirty="0" smtClean="0"/>
              <a:t>Southerners saw him as a violent radical</a:t>
            </a:r>
          </a:p>
          <a:p>
            <a:pPr lvl="1"/>
            <a:r>
              <a:rPr lang="en-US" dirty="0" smtClean="0"/>
              <a:t>Embodiment of the Abolitionist cause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Election of 1860-Democrats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nation was now hotly divided</a:t>
            </a:r>
          </a:p>
          <a:p>
            <a:pPr lvl="1"/>
            <a:r>
              <a:rPr lang="en-US" dirty="0" smtClean="0"/>
              <a:t>Northerners and Southerners were at odds over slavery</a:t>
            </a:r>
          </a:p>
          <a:p>
            <a:r>
              <a:rPr lang="en-US" dirty="0" smtClean="0"/>
              <a:t>Many saw Stephen A. Douglas as the last hope for keeping the Union together</a:t>
            </a:r>
          </a:p>
          <a:p>
            <a:pPr lvl="1"/>
            <a:r>
              <a:rPr lang="en-US" dirty="0" smtClean="0"/>
              <a:t>The Democratic Party could not agree on Douglas</a:t>
            </a:r>
          </a:p>
          <a:p>
            <a:pPr lvl="1"/>
            <a:r>
              <a:rPr lang="en-US" dirty="0" smtClean="0"/>
              <a:t>Southerners would not support him</a:t>
            </a:r>
          </a:p>
          <a:p>
            <a:pPr lvl="2"/>
            <a:r>
              <a:rPr lang="en-US" dirty="0" smtClean="0"/>
              <a:t>Must allow slavery undisturbed in the territories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Election of 1860-Democrats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Democrats select two candidates</a:t>
            </a:r>
          </a:p>
          <a:p>
            <a:pPr lvl="1"/>
            <a:r>
              <a:rPr lang="en-US" dirty="0" smtClean="0"/>
              <a:t>North chooses Douglas</a:t>
            </a:r>
          </a:p>
          <a:p>
            <a:pPr lvl="2"/>
            <a:r>
              <a:rPr lang="en-US" dirty="0" smtClean="0"/>
              <a:t>Support Supreme Court</a:t>
            </a:r>
          </a:p>
          <a:p>
            <a:pPr lvl="3"/>
            <a:r>
              <a:rPr lang="en-US" dirty="0" smtClean="0"/>
              <a:t>Freeport Doctrine</a:t>
            </a:r>
          </a:p>
          <a:p>
            <a:pPr lvl="1"/>
            <a:r>
              <a:rPr lang="en-US" dirty="0" smtClean="0"/>
              <a:t>South chooses John C. Breckenridge</a:t>
            </a:r>
          </a:p>
          <a:p>
            <a:pPr lvl="2"/>
            <a:r>
              <a:rPr lang="en-US" dirty="0" smtClean="0"/>
              <a:t>Buchanan’s VP</a:t>
            </a:r>
          </a:p>
          <a:p>
            <a:pPr lvl="2"/>
            <a:r>
              <a:rPr lang="en-US" dirty="0" smtClean="0"/>
              <a:t>Neither Congress nor any territorial government could prevent citizens from their property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Election of 1860-Republicans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 on several popular platforms</a:t>
            </a:r>
          </a:p>
          <a:p>
            <a:pPr lvl="1"/>
            <a:r>
              <a:rPr lang="en-US" dirty="0" smtClean="0"/>
              <a:t>A high tariff for manufacturers</a:t>
            </a:r>
          </a:p>
          <a:p>
            <a:pPr lvl="1"/>
            <a:r>
              <a:rPr lang="en-US" dirty="0" smtClean="0"/>
              <a:t>Free land for settlers on the frontier</a:t>
            </a:r>
          </a:p>
          <a:p>
            <a:pPr lvl="1"/>
            <a:r>
              <a:rPr lang="en-US" dirty="0" smtClean="0"/>
              <a:t>Promised to “abide by the decision of the Supreme Court” regarding slavery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Election of 1860-Republicans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were several promising candidates</a:t>
            </a:r>
          </a:p>
          <a:p>
            <a:pPr lvl="1"/>
            <a:r>
              <a:rPr lang="en-US" dirty="0" smtClean="0"/>
              <a:t>William Seward</a:t>
            </a:r>
          </a:p>
          <a:p>
            <a:pPr lvl="1"/>
            <a:r>
              <a:rPr lang="en-US" dirty="0" smtClean="0"/>
              <a:t>Salmon P. Chase</a:t>
            </a:r>
          </a:p>
          <a:p>
            <a:pPr lvl="1"/>
            <a:r>
              <a:rPr lang="en-US" dirty="0" smtClean="0"/>
              <a:t>Abraham Lincoln</a:t>
            </a:r>
          </a:p>
          <a:p>
            <a:r>
              <a:rPr lang="en-US" dirty="0" smtClean="0"/>
              <a:t>Seward was viewed as incapable of winning key states like PA, IN, and IL</a:t>
            </a:r>
          </a:p>
          <a:p>
            <a:r>
              <a:rPr lang="en-US" dirty="0" smtClean="0"/>
              <a:t>Chase was seen as too radical due to Abolitionist sentiments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2" name="Picture 4" descr="http://upload.wikimedia.org/wikipedia/en/thumb/0/0d/SalmonPChase.png/104px-SalmonPChase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99" y="1600200"/>
            <a:ext cx="2264227" cy="2590800"/>
          </a:xfrm>
          <a:prstGeom prst="rect">
            <a:avLst/>
          </a:prstGeom>
          <a:noFill/>
        </p:spPr>
      </p:pic>
      <p:pic>
        <p:nvPicPr>
          <p:cNvPr id="2054" name="Picture 6" descr="http://upload.wikimedia.org/wikipedia/commons/thumb/b/b7/William_Henry_Seward_-_edited.jpg/89px-William_Henry_Seward_-_edited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600200"/>
            <a:ext cx="1932105" cy="2605088"/>
          </a:xfrm>
          <a:prstGeom prst="rect">
            <a:avLst/>
          </a:prstGeom>
          <a:noFill/>
        </p:spPr>
      </p:pic>
      <p:pic>
        <p:nvPicPr>
          <p:cNvPr id="2056" name="Picture 8" descr="http://upload.wikimedia.org/wikipedia/commons/thumb/e/e2/Edward_Bates_-_Brady-Handy.jpg/80px-Edward_Bates_-_Brady-Handy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24400" y="1447800"/>
            <a:ext cx="2105637" cy="3132138"/>
          </a:xfrm>
          <a:prstGeom prst="rect">
            <a:avLst/>
          </a:prstGeom>
          <a:noFill/>
        </p:spPr>
      </p:pic>
      <p:pic>
        <p:nvPicPr>
          <p:cNvPr id="2058" name="Picture 10" descr="http://upload.wikimedia.org/wikipedia/en/thumb/0/0f/AbrahamLincoln.png/92px-AbrahamLincoln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10400" y="1752600"/>
            <a:ext cx="1938812" cy="2528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Decision for Lincoln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Neither man could win a majority </a:t>
            </a:r>
          </a:p>
          <a:p>
            <a:pPr lvl="1"/>
            <a:r>
              <a:rPr lang="en-US" dirty="0" smtClean="0"/>
              <a:t>The nominating convention was divided</a:t>
            </a:r>
          </a:p>
          <a:p>
            <a:r>
              <a:rPr lang="en-US" dirty="0" smtClean="0"/>
              <a:t>Due to the divisions, Lincoln received the most votes</a:t>
            </a:r>
          </a:p>
          <a:p>
            <a:pPr lvl="1"/>
            <a:r>
              <a:rPr lang="en-US" dirty="0" smtClean="0"/>
              <a:t>The convention was held in his home state of Illinois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Divisions cause conflicts during the Election</a:t>
            </a:r>
          </a:p>
          <a:p>
            <a:pPr lvl="1"/>
            <a:r>
              <a:rPr lang="en-US" dirty="0" smtClean="0"/>
              <a:t>Democrats cannot win support of Northern States due to its ambiguity regarding slavery</a:t>
            </a:r>
          </a:p>
          <a:p>
            <a:pPr lvl="1"/>
            <a:r>
              <a:rPr lang="en-US" dirty="0" smtClean="0"/>
              <a:t>John Bell and Breckenridge divide votes from the South and West</a:t>
            </a:r>
          </a:p>
          <a:p>
            <a:pPr lvl="1"/>
            <a:r>
              <a:rPr lang="en-US" dirty="0" smtClean="0"/>
              <a:t>Lincoln wins a clear majority due to support of Northern states and territories</a:t>
            </a:r>
          </a:p>
          <a:p>
            <a:r>
              <a:rPr lang="en-US" dirty="0" smtClean="0"/>
              <a:t>Lincoln is elected as the </a:t>
            </a:r>
            <a:r>
              <a:rPr lang="en-US" smtClean="0"/>
              <a:t>16</a:t>
            </a:r>
            <a:r>
              <a:rPr lang="en-US" baseline="30000" smtClean="0"/>
              <a:t>th</a:t>
            </a:r>
            <a:r>
              <a:rPr lang="en-US" smtClean="0"/>
              <a:t> President of the United States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Results: South Carolina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South Carolina’s delegates decided that it would secede from the Union</a:t>
            </a:r>
          </a:p>
          <a:p>
            <a:pPr lvl="1"/>
            <a:r>
              <a:rPr lang="en-US" dirty="0" smtClean="0"/>
              <a:t>Six other states followed</a:t>
            </a:r>
          </a:p>
          <a:p>
            <a:r>
              <a:rPr lang="en-US" dirty="0" smtClean="0"/>
              <a:t>One week later, a provision in Montgomery, AL created the Confederate States of America</a:t>
            </a:r>
          </a:p>
          <a:p>
            <a:r>
              <a:rPr lang="en-US" dirty="0" smtClean="0"/>
              <a:t>Virginia, Tennessee, NC, and Arkansas did not secede</a:t>
            </a:r>
          </a:p>
          <a:p>
            <a:pPr lvl="1"/>
            <a:r>
              <a:rPr lang="en-US" dirty="0" smtClean="0"/>
              <a:t>If the Union attacked the Confederate States, they would secede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Happened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Northerners considered it a bluff</a:t>
            </a:r>
          </a:p>
          <a:p>
            <a:r>
              <a:rPr lang="en-US" dirty="0" smtClean="0"/>
              <a:t>Lincoln believed the threat was hollow</a:t>
            </a:r>
          </a:p>
          <a:p>
            <a:pPr lvl="1"/>
            <a:r>
              <a:rPr lang="en-US" dirty="0" smtClean="0"/>
              <a:t>Meant to stop him from accepting the Presidency</a:t>
            </a:r>
          </a:p>
          <a:p>
            <a:r>
              <a:rPr lang="en-US" dirty="0" smtClean="0"/>
              <a:t>Southern States selected Jefferson Davis as President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2" descr="http://rhapsodyinbooks.files.wordpress.com/2009/03/jefferson-dav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962400"/>
            <a:ext cx="2209800" cy="28250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7762" name="Picture 2" descr="http://wpcontent.answers.com/wikipedia/commons/thumb/2/27/Map_of_CSA_4.png/550px-Map_of_CSA_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61" y="762000"/>
            <a:ext cx="9129639" cy="46312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1911</Words>
  <Application>Microsoft Office PowerPoint</Application>
  <PresentationFormat>On-screen Show (4:3)</PresentationFormat>
  <Paragraphs>324</Paragraphs>
  <Slides>52</Slides>
  <Notes>51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Slide 1</vt:lpstr>
      <vt:lpstr>The Fugitive Slave Act of 1850</vt:lpstr>
      <vt:lpstr>Slide 3</vt:lpstr>
      <vt:lpstr>“Uncle Tom’s Cabin”</vt:lpstr>
      <vt:lpstr>The Election of 1852</vt:lpstr>
      <vt:lpstr>Whig Issues</vt:lpstr>
      <vt:lpstr>Democrat Issues</vt:lpstr>
      <vt:lpstr>Pierce Wins, Troubles Continue</vt:lpstr>
      <vt:lpstr>Pierce as President</vt:lpstr>
      <vt:lpstr>Slide 10</vt:lpstr>
      <vt:lpstr>The Kansas-Nebraska Act</vt:lpstr>
      <vt:lpstr>Problems</vt:lpstr>
      <vt:lpstr>Slide 13</vt:lpstr>
      <vt:lpstr>The Problems</vt:lpstr>
      <vt:lpstr>Results of Kansas-Nebraska Act</vt:lpstr>
      <vt:lpstr>The Know-Nothings</vt:lpstr>
      <vt:lpstr>The Republicans</vt:lpstr>
      <vt:lpstr>Kansas Bleeds</vt:lpstr>
      <vt:lpstr>Kansas Bleeds</vt:lpstr>
      <vt:lpstr>Kansas Bleeds</vt:lpstr>
      <vt:lpstr>Bleeding Kansas</vt:lpstr>
      <vt:lpstr>Bleeding Kansas</vt:lpstr>
      <vt:lpstr>Sumner Falls</vt:lpstr>
      <vt:lpstr>Caning of Sumner</vt:lpstr>
      <vt:lpstr>Slide 25</vt:lpstr>
      <vt:lpstr>Buchanan Becomes President</vt:lpstr>
      <vt:lpstr>Buchanan Wins</vt:lpstr>
      <vt:lpstr>Dred Scott Divides the Nation</vt:lpstr>
      <vt:lpstr>Slide 29</vt:lpstr>
      <vt:lpstr>1857-Days Darken</vt:lpstr>
      <vt:lpstr>Stephen A. Douglas</vt:lpstr>
      <vt:lpstr>Douglas’ Opponent</vt:lpstr>
      <vt:lpstr>Lincoln’s Record</vt:lpstr>
      <vt:lpstr>The Debates</vt:lpstr>
      <vt:lpstr>The Debates</vt:lpstr>
      <vt:lpstr>The Debates</vt:lpstr>
      <vt:lpstr>The Moment</vt:lpstr>
      <vt:lpstr>Southern Reaction-Fire Eaters</vt:lpstr>
      <vt:lpstr>John Brown’s Raid</vt:lpstr>
      <vt:lpstr>Slide 40</vt:lpstr>
      <vt:lpstr>John Brown’s Raid</vt:lpstr>
      <vt:lpstr>Brown Subdued</vt:lpstr>
      <vt:lpstr>The Election of 1860-Democrats</vt:lpstr>
      <vt:lpstr>The Election of 1860-Democrats</vt:lpstr>
      <vt:lpstr>The Election of 1860-Republicans</vt:lpstr>
      <vt:lpstr>The Election of 1860-Republicans</vt:lpstr>
      <vt:lpstr>Slide 47</vt:lpstr>
      <vt:lpstr>The Decision for Lincoln</vt:lpstr>
      <vt:lpstr>The Race</vt:lpstr>
      <vt:lpstr>The Results: South Carolina</vt:lpstr>
      <vt:lpstr>How It Happened</vt:lpstr>
      <vt:lpstr>Slide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Brady</dc:creator>
  <cp:lastModifiedBy>Community College of Beaver County</cp:lastModifiedBy>
  <cp:revision>84</cp:revision>
  <dcterms:created xsi:type="dcterms:W3CDTF">2010-06-10T15:04:34Z</dcterms:created>
  <dcterms:modified xsi:type="dcterms:W3CDTF">2010-06-17T12:59:45Z</dcterms:modified>
</cp:coreProperties>
</file>